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01" d="100"/>
          <a:sy n="101" d="100"/>
        </p:scale>
        <p:origin x="19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43509EC-7835-4EEB-BCD3-3A322CBDB47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0431D798-7AA4-4DA4-946B-E778AF61E8B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529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96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17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01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09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61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33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67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24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49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87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0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100000">
              <a:srgbClr val="00194C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4E20-EC95-43C7-93A7-0E2C5AC4D7E8}" type="datetimeFigureOut">
              <a:rPr kumimoji="1" lang="ja-JP" altLang="en-US" smtClean="0"/>
              <a:t>2025/12/12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8221D-35B4-4ABB-A4A8-F2611862CE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20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70C0"/>
            </a:gs>
            <a:gs pos="100000">
              <a:srgbClr val="00194C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3204" y="56832"/>
            <a:ext cx="8229600" cy="782960"/>
          </a:xfrm>
        </p:spPr>
        <p:txBody>
          <a:bodyPr>
            <a:noAutofit/>
          </a:bodyPr>
          <a:lstStyle/>
          <a:p>
            <a:pPr algn="l"/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スライド例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b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発表時、申告すべき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状態がある場合</a:t>
            </a:r>
            <a:endParaRPr kumimoji="1"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832648"/>
          </a:xfrm>
          <a:ln w="38100">
            <a:solidFill>
              <a:schemeClr val="bg1"/>
            </a:solidFill>
          </a:ln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4" name="正方形/長方形 3"/>
          <p:cNvSpPr/>
          <p:nvPr/>
        </p:nvSpPr>
        <p:spPr>
          <a:xfrm>
            <a:off x="975562" y="980728"/>
            <a:ext cx="7272808" cy="2448272"/>
          </a:xfrm>
          <a:prstGeom prst="rect">
            <a:avLst/>
          </a:prstGeom>
          <a:solidFill>
            <a:srgbClr val="002060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62</a:t>
            </a:r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三重県透析研究会学術集会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dirty="0">
              <a:latin typeface="+mj-ea"/>
              <a:ea typeface="+mj-ea"/>
            </a:endParaRPr>
          </a:p>
          <a:p>
            <a:pPr algn="ctr"/>
            <a:r>
              <a:rPr kumimoji="1" lang="ja-JP" altLang="en-US" sz="2000" i="1" dirty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筆頭</a:t>
            </a:r>
            <a:r>
              <a:rPr lang="ja-JP" altLang="en-US" sz="2000" i="1" dirty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発表者名　：　○○　○○</a:t>
            </a:r>
            <a:endParaRPr kumimoji="1" lang="ja-JP" altLang="en-US" sz="2000" i="1" dirty="0">
              <a:solidFill>
                <a:srgbClr val="FFFF00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75562" y="3467918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演題発表に関連し、開示すべき</a:t>
            </a:r>
            <a:r>
              <a:rPr lang="en-US" altLang="ja-JP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関係にある企業などとして、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50942" y="3926952"/>
            <a:ext cx="62646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①顧問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②株保有・利益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　　　　　　　　　 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③特許使用料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　　　　　　　　 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④講演料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　　　　　　　　　 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⑤原稿料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⑥医学研究費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〇○製薬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⑦研究費・奨学寄附金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〇○製薬　　　　　  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⑧寄附講座所属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あり（〇○製薬） 　　　　　　　　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⑨贈答品などの報酬</a:t>
            </a:r>
            <a: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		</a:t>
            </a: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　</a:t>
            </a:r>
            <a:endParaRPr kumimoji="1"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176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133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HGS明朝E</vt:lpstr>
      <vt:lpstr>メイリオ</vt:lpstr>
      <vt:lpstr>Arial</vt:lpstr>
      <vt:lpstr>Calibri</vt:lpstr>
      <vt:lpstr>Office ​​テーマ</vt:lpstr>
      <vt:lpstr>【スライド例】 発表時、申告すべきCOI状態がある場合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【スライド例】 発表時、申告すべきCOI状態がない場合</dc:title>
  <dc:creator>血液浄化</dc:creator>
  <cp:lastModifiedBy>セカンド WEB</cp:lastModifiedBy>
  <cp:revision>14</cp:revision>
  <cp:lastPrinted>2024-02-05T07:57:11Z</cp:lastPrinted>
  <dcterms:created xsi:type="dcterms:W3CDTF">2016-06-16T11:29:27Z</dcterms:created>
  <dcterms:modified xsi:type="dcterms:W3CDTF">2025-12-12T02:13:12Z</dcterms:modified>
</cp:coreProperties>
</file>